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60" r:id="rId12"/>
    <p:sldId id="271" r:id="rId13"/>
    <p:sldId id="26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02171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1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5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9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183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4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4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7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0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078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516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5528C94-7D7A-432D-BD2A-2D07AFA3DD54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8E619F2-DC02-4CD1-9207-1B2796827C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550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2. Виды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экстремистской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442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21673"/>
            <a:ext cx="11155437" cy="5729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Истоки и причины экстремизма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8655"/>
            <a:ext cx="11514666" cy="4498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порождают различные факторы: </a:t>
            </a:r>
            <a:endPara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сложившихся социальных структур;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социальный кризис, ухудшающий условия жизни большинства населения;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и дискредитация ее институтов;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дисциплины;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антисоциальных проявлений;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распад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прежней системы ценностей;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ущемления национального достоинства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12006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5040"/>
            <a:ext cx="10631510" cy="58138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1" y="235041"/>
            <a:ext cx="11101589" cy="65134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факторов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критическое падение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жизни определенной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группы, понижение ее социального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ним реальных прав и свобод в данной социальной системе, социальная бесперспективность данной социальной группы, обострение социально-групповых конфликтов на основе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перераспределения общественной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и общественных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кризис традиционной системы управления; политические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социально-экономические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власти в ситуации кризиса;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обострение политической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борьбы, являющееся естественной реакцией общества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кризис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реформаторские преобразования.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системного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кризиса экстремистской идеологии, причем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одной, а сразу в нескольких версиях, выражающих интересы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социальных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групп, является очередной необходимой причиной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настроения, поведенческие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установки, непосредственно мотивирующие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действия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59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7087"/>
            <a:ext cx="11182158" cy="4235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вспышки экстремизма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определенный внешний толчок или повод, исполняющий роль спускового механизма или детонатора, обеспечивающего взрыв критической массы необходимых предпосылок экстремизма.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поводом в конкретных исторических ситуациях может быть что угодно: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неудачное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политическое действие или решение властей,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природная катастрофа,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экстремальный инцидент,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провокационный террористический акт.</a:t>
            </a:r>
          </a:p>
        </p:txBody>
      </p:sp>
      <p:pic>
        <p:nvPicPr>
          <p:cNvPr id="5122" name="Picture 2" descr="Картинки по запросу &quot;экстремистской деятельност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1" y="4648198"/>
            <a:ext cx="2715493" cy="20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экстремистской деятельност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08" y="4364083"/>
            <a:ext cx="3474316" cy="23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&quot;экстремистской деятельнос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78" y="4630803"/>
            <a:ext cx="3655581" cy="20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690" y="157766"/>
            <a:ext cx="9601200" cy="582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эскалации экстремизма в России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975" y="989680"/>
            <a:ext cx="5624081" cy="566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Первичным истоком экстремизма в современной России является общий, системный кризис советской социалистической системы, называемой чаще всего командно-административной системой.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был усугублен кризисом системы межнациональных отношений и политической системы СССР. Он привел правящую партийно-административную верхушку советского общества к необходимости проведения коренных реформ.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69" y="1915732"/>
            <a:ext cx="5729667" cy="322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59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952" y="277091"/>
            <a:ext cx="11196012" cy="62761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причин, порождающих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России. </a:t>
            </a:r>
            <a:endPara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кризис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безработица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расслоение общества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узкий круг богатых и преобладающую массу малообеспеченных граждан,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государственной власти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дискредитацию ее институтов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экстремизма влияют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распад прежней системы ценностей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нигилизм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амбиции религиозных лидеров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политиков использовать религию в борьбе за власть и привилегии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Вспышки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 связаны и с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прав религиозных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этнических меньшинств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допускаемыми должностными лицами, 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деятельностью зарубежных религиозных и политических центров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нацеленной на разжигание в нашей стране политических,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этнонациональных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межконфессиональных противоречий. </a:t>
            </a:r>
          </a:p>
        </p:txBody>
      </p:sp>
    </p:spTree>
    <p:extLst>
      <p:ext uri="{BB962C8B-B14F-4D97-AF65-F5344CB8AC3E}">
        <p14:creationId xmlns:p14="http://schemas.microsoft.com/office/powerpoint/2010/main" val="29939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296" y="359498"/>
            <a:ext cx="10378593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говорить об экстремистской идеологии в современной России, то чаще всего она принимает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религиозную, политическую или этническую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окраску. Но за любыми идеологическими обличиями за всеми формами проявления экстремизма в России мы должны обнаруживать его действительное, конкретное, социальное содержание, поскольку экстремизм выступает чрезвычайной формой разрешения социальных конфликтов и защиты теми или иными социальными группами своих коренных интересов, интересов самосохранения, сохранения своей социальной идентичности и своего социального существования.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&quot;экстремизм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65" y="3920837"/>
            <a:ext cx="5275407" cy="284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08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51526"/>
            <a:ext cx="9601200" cy="4115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и виды экстремизма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Истоки и причины экстремизма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эскалации экстремизма в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3" y="3156694"/>
            <a:ext cx="5344732" cy="36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29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83524"/>
            <a:ext cx="10319657" cy="63290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и виды экстремизма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4" y="816429"/>
            <a:ext cx="6961031" cy="53993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включает в себя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элемента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Экстремистскую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мотивирует экстремистскую деятельность и является основой сплочения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экстремистской 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кстремистскую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обусловленная и мотивированная экстремистской идеологией. Субъектом экстремистской деятельности может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личность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социальная группа, либо этническая группа, либо целая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народ, поставленные в критическую ситуацию, которая угрожает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потерей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самоидентичности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социального статуса или самого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существования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Экстремистскую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экстремистской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49601" y="2460171"/>
            <a:ext cx="4003721" cy="2669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611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26" y="0"/>
            <a:ext cx="11542373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закону «О противодействии экстремистской деятельности» в состав экстремистской деятельности входят: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организаций, СМИ или физических лиц по организации действий, направленных на насильственное изменение основ конституционного строя;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целостности и подрыв безопасности РФ;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или присвоение властных полномочий;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незаконных вооруженных формирований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осуществление террористической деятельности либо ее публичное оправдание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возбуждение расовой, национальной, религиозной или социальной розни;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549E39"/>
              </a:buClr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унижение национального достоинства; </a:t>
            </a:r>
          </a:p>
          <a:p>
            <a:pPr marL="0" lvl="0" indent="0">
              <a:buClr>
                <a:srgbClr val="549E39"/>
              </a:buClr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массовые беспорядки, хулиганские действия и акты вандализма по мотивам различного рода ненависти либо вражды;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пропаганда исключительности, превосходства либо неполноценности граждан;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воспрепятствование законной деятельности органов государственной власти, избирательных комиссий и должностных лиц этих органов, соединенные с насилием или угрозой его применения;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публичная клевета в отношении лица, занимающего государственную должность, соединенная с обвинением этого лица в экстремистской деятельности;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применение насилия либо угроза его применения в отношении представителя власти или его близких; 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479" y="193964"/>
            <a:ext cx="11528521" cy="5943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посягательство на жизнь государственного или общественного деятеля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действия, направленные на нарушение прав и свобод человека и гражданина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причинение вреда здоровью и имуществу граждан в связи с их убеждениями, расовой и прочей принадлежностью;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распространение материалов, предназначенных для публичного распространения и содержащих вышеперечисленные признаки;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или публичное демонстрирование нацистской атрибутики или символики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публичные призывы либо распространение материалов, побуждающих к осуществлению экстремистской деятельности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экстремистской деятельности или иное содействие ее подготовке 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совершению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при определении экстремистской деятельности является не простое перечисление разновидностей конкретных действий экстремистов, а четкое указание на ее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идеологическую основу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Экстремистской является деятельность, обусловленная и мотивированная экстремистской идеологией.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897" y="470334"/>
            <a:ext cx="6226190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экстремистской деятельности может быть отдельная личность или социальная группа, либо этническая группа, либо целая страна или народ, поставленные в критическую ситуацию, которая угрожает им потерей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самоидентичности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социального статуса или самого физического существования. Но чаще всего субъектом экстремистской деятельности становится часть социальной общности, находящаяся в наиболее нестерпимом положении, психически неустойчивая и восприимчивая к радикальной экстремистской идеологии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иногда называют маргинальными группами.</a:t>
            </a:r>
          </a:p>
        </p:txBody>
      </p:sp>
      <p:pic>
        <p:nvPicPr>
          <p:cNvPr id="1026" name="Picture 2" descr="Картинки по запросу &quot;маргинальные групп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66" b="13967"/>
          <a:stretch/>
        </p:blipFill>
        <p:spPr bwMode="auto">
          <a:xfrm>
            <a:off x="7655640" y="3697964"/>
            <a:ext cx="4037595" cy="2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69" y="511898"/>
            <a:ext cx="10891212" cy="26667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экстремистской деятельности носит двоякий, оборонительно наступательный характер. Экстремистская деятельность преследует, прежде всего,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защиты 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ущемленных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интересов личности или определенной социальной группы.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эта носит агрессивный, активный характер, постольку второй целью экстремистской деятельности является нанесение максимально возможного ущерба политическим оппонентам, принимающим в сознании экстремистов «образ главного врага».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экстремистской деятельнос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53" y="3178629"/>
            <a:ext cx="8095438" cy="2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363" y="54970"/>
            <a:ext cx="8596668" cy="5335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501" y="942109"/>
            <a:ext cx="8596668" cy="490528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религиозный,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этнорелигиозный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эзотерический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левый,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1817" y="126538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субъекту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выделить такие виды экстремизма, как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индивидуальный, социально-групповой, этнический, государственный, цивилизационный.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9635" y="404715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формы идеологии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определяющей сознательную мотивацию экстремистского действия, можно выделить следующие виды экстремизма: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политический, религиозный, этический и эстетический.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378035" y="1130893"/>
            <a:ext cx="1163782" cy="739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85853" y="4015051"/>
            <a:ext cx="1163782" cy="739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29491"/>
            <a:ext cx="11111896" cy="5611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экстремизма как особого психического склада личности выделяются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экстремистская идеология как содержательная основа или ядро экстремистской психики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экстремистская направленность личности, возникающая на почве экстремистской идеологии в результате воспитания или самовоспитания в экстремистском сообществе или благоприятной социальной среде;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эмоциональные переживания;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экстремистское поведение. </a:t>
            </a:r>
          </a:p>
        </p:txBody>
      </p:sp>
      <p:pic>
        <p:nvPicPr>
          <p:cNvPr id="3074" name="Picture 2" descr="Картинки по запросу &quot;экстремис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83" y="3837709"/>
            <a:ext cx="3911871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80</TotalTime>
  <Words>813</Words>
  <Application>Microsoft Office PowerPoint</Application>
  <PresentationFormat>Широкоэкранный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Franklin Gothic Book</vt:lpstr>
      <vt:lpstr>Times New Roman</vt:lpstr>
      <vt:lpstr>Wingdings</vt:lpstr>
      <vt:lpstr>Crop</vt:lpstr>
      <vt:lpstr>Лекция 2. Виды и формы экстремистской деятельности</vt:lpstr>
      <vt:lpstr>Содержание</vt:lpstr>
      <vt:lpstr>1. Структура и виды экстремизма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виды экстремизма:</vt:lpstr>
      <vt:lpstr>Презентация PowerPoint</vt:lpstr>
      <vt:lpstr>2.2. Истоки и причины экстремизма</vt:lpstr>
      <vt:lpstr> </vt:lpstr>
      <vt:lpstr>Презентация PowerPoint</vt:lpstr>
      <vt:lpstr>3. Причины эскалации экстремизма в России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 формы экстремистской деятельности</dc:title>
  <dc:creator>RePack by Diakov</dc:creator>
  <cp:lastModifiedBy>Roman</cp:lastModifiedBy>
  <cp:revision>9</cp:revision>
  <dcterms:created xsi:type="dcterms:W3CDTF">2020-03-24T11:57:10Z</dcterms:created>
  <dcterms:modified xsi:type="dcterms:W3CDTF">2021-04-17T06:46:41Z</dcterms:modified>
</cp:coreProperties>
</file>