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F6D"/>
    <a:srgbClr val="2F2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4D78-1085-4F0C-872D-B44C62B7AECB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D53A-BBA4-4596-A7E1-27A63D192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E7CC-3D48-4E62-A454-FC0A085C6711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8271-2AA3-4C9B-AD2C-D29D905BD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2471-5FC8-455B-A91A-110028A2BC75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378C-A9EA-494B-AB36-37AB9BF60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5B43-D540-46A8-A09A-2A61F077373C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FF8B-8AAD-4DFE-86D7-2D1C489ED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B280-2769-4C57-8ADF-A6DD2658D9B9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25AE-589B-4D0A-BCCC-DEB63033A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D5CE-44A6-4A3E-9D69-67D3EB0DD41D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3CD1-AD16-48E7-8F14-4D0C43E53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8AF2-FDE0-4123-A2D6-E6BD589CA453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E878-B6BF-4B8C-9926-0593BBC6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8F79-003E-472D-9C94-1D84D458E9B1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E701-E932-415A-B33B-1AA5BFEB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9A7D-215E-44B8-B446-E1E0F36FFBC1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E87E-9645-4102-BA92-DD340072E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251F-D8F3-4DF1-B6C2-B15ABF6A233C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1831-1522-408A-9458-2766E6B5E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30A3-C77E-4A85-9F4F-7D614B68E525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834E-2001-4D2C-B189-A482CB667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54F949-45D2-45D1-B129-C4FC5A04206F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D9F03B-CCA6-46EF-A90E-E44033DCC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05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497138" y="3106738"/>
            <a:ext cx="8658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bg1"/>
                </a:solidFill>
              </a:rPr>
              <a:t>Этническая тематика на радио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8420100" y="5753100"/>
            <a:ext cx="301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dirty="0">
                <a:solidFill>
                  <a:srgbClr val="523F6D"/>
                </a:solidFill>
              </a:rPr>
              <a:t>Кафедра «Журналистика»</a:t>
            </a: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2497138" y="5753100"/>
            <a:ext cx="571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i="1">
                <a:solidFill>
                  <a:schemeClr val="bg1"/>
                </a:solidFill>
              </a:rPr>
              <a:t>Подпись к заголовку при необходимости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4F0D9-9901-4E60-A942-17EA3109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проекты на радио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A5E0E-D152-4990-B6B7-D0AB9206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«Факультет ненужных вещей» («Языки народов Севера: неожиданные открытия», «Этнография малочисленных народов </a:t>
            </a: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России»)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«Сигналы точного времени» («Языки малых народов в России находятся под угрозой исчезновения. Какие пути их спасения?»)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«Разное время» («Малые народы Севера останутся без рыбы? Уловы ушли в коммерцию»)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33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07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55675" y="846138"/>
            <a:ext cx="8659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solidFill>
                  <a:srgbClr val="2F2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радиостанций</a:t>
            </a:r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1059656" y="1735289"/>
            <a:ext cx="10072687" cy="36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МУЗЫКАЛЬНО-ИНФОРМАЦИОННЫЕ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радиостанции – это станции с преобладанием музыкального контента, но с присутствием серьезных новостей («Русское радио», «Авторадио»);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ИНФОРМАЦИОННО-МУЗЫКАЛЬНЫЕ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радиостанции с преобладанием информационного контента;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МУЗЫКАЛЬНО-РАЗГОВОРНЫЕ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радиостанции, где кроме новостей и музыки в эфире много разговорных программ;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радиостанции, эфирная сетка которых состоит преимущественно из выпусков новостей, тематических информационных рубрик, комментариев, репортажей;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ИНФОРМАЦИОННО-РАЗГОВОРНЫЕ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ИНФОРМАЦИОННО-АНАЛИТИЧЕСКИЕ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это радиостанции, в программе которых кроме новостей и информационных программ в значительном объеме присутствует разговорный контент – дискуссионные программы, тематические рубрики и прочее.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10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060450" y="1030288"/>
            <a:ext cx="100711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dirty="0">
                <a:solidFill>
                  <a:srgbClr val="52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Этническая информация</a:t>
            </a:r>
          </a:p>
          <a:p>
            <a:pPr eaLnBrk="1" hangingPunct="1"/>
            <a:endParaRPr lang="ru-RU" dirty="0">
              <a:solidFill>
                <a:srgbClr val="523F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dirty="0">
                <a:solidFill>
                  <a:srgbClr val="52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«упоминания в публикациях о народах и странах, о национальных или этнических обычаях и ценностях, о разнообразном образе жизни народов. &lt;…&gt; упоминания об этнической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этнонациональной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политике и межэтническом взаимодействии, об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эттнической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экономике, об этнической специфике в культуре и искусстве, в истории, спорте и медицине, в педагогике, кинематографе, туризме… и практически во всех других сферах жизни» (В.Е. Малькова). </a:t>
            </a:r>
            <a:endParaRPr lang="ru-RU" dirty="0">
              <a:solidFill>
                <a:srgbClr val="523F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531D3-15A9-47AA-AEA7-1DF101B2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«Радио России»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058510-3BD8-4C78-9F38-4F9370AA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Ю.Ю.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Сладкомедова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«"Радио России" можно назвать самой массовой радиостанцией нашей страны: его слышно во всех без исключения регионах Российской Федерации. На сегодняшний день "Радио России" – единственная в стране федеральная радиостанция общего формата, производящая все виды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радиопродукции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информационные, общественно-политические, музыкальные, литературно-драматические, научно-познавательные, детские программы. В эфир выходят 174 оригинальные передачи; радиостанция обеспечивает 24 часа оригинального вещания в сутки; потенциальная аудитория станции составляет более 120 млн человек ежедневно»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61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0E6CE-EBDF-40E2-85D9-E632CB9A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«Кавказский акцент»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C3B8D-DC64-4EA7-9F00-FC550E92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«Кавказский акцент»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авторская познавательно-развлекательная программа Николая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Мамулашвили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 народах Северного Кавказа.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родовых и сторожевых башнях как одном из главных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символов Кавказа («Символ рода»), о моде,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традиционном стиле, вкусах и предпочтениях горцев 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горянок («Кавказский стиль», два выпуска), интервью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руководителем редакции портала «Это Кавказ» («Это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Кавказ!»), о парадном оружии, старинных украшениях,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шерстяных коврах, серебряной посуде, чеканных изделиях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(«Сокровища Дагестана»), о музыкальных инструментах, кавказских народных мелодиях («И страстно, и нежно»). Эфир: понедельник, 15.20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1D94D8-CB74-472D-BE8F-4949B53C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836" y="285829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9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D8820-66BF-4216-B17A-5AE02B66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«Народы России»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4B9400-C12F-4FF6-9DED-8FD86F1B1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1243" y="1690688"/>
            <a:ext cx="1905000" cy="464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61087-8B18-4135-BC8E-4DBE2060E0F0}"/>
              </a:ext>
            </a:extLst>
          </p:cNvPr>
          <p:cNvSpPr txBox="1"/>
          <p:nvPr/>
        </p:nvSpPr>
        <p:spPr>
          <a:xfrm>
            <a:off x="691763" y="2464473"/>
            <a:ext cx="84502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Слоган: </a:t>
            </a: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«Народы России. 180 национальностей – одна страна»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«Долганы – народ с очень большой чистоплотностью»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«Коряки и ительмены – коренные народы Камчатки»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«Табасаранцы знают много языков, табасаранский – никто»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«Эвенки – странники тайги», «Коренные народы Сахалина»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«»Кумыки – жители степи , «Коми-зыряне и коми-пермяки: есть ли различия?»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«Жизнь и быт аварцев»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«Алтайцы и их любовь к родному краю»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«Осетины: мифы о происхождении»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«Традиционные промыслы народов Дагестана»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«Саамы – самый загадочный народ»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Хронометраж программы – 45 минут.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1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0152B-0A50-4035-B93B-9479FEBA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Нацвопрос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C948F-FAC9-4246-8538-D6342F4BF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Слоган: </a:t>
            </a: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чувствительных проблемах без истерик и провокаций»</a:t>
            </a:r>
          </a:p>
          <a:p>
            <a:pPr marL="0" indent="0">
              <a:buNone/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Этнопарк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рассказ о национальной культуре под открытым небом»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«Этнический кинематограф – кино для своих?»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«Заседание Совета по межнациональным отношениям: итоги»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«Работа в национальных общинах – сложносочиненная история: башкиры»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«Дагестан уверенно идет в будущее»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Эфир: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субботам в 16 ч.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ронометраж – 45 минут.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69532-658D-42DA-90D0-2834FBEB6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587" y="1933074"/>
            <a:ext cx="190821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3B803-51BF-4FE7-929B-F115DC69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«Самая большая страна»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2DEBE-9B27-402C-8BB6-C4BAAF282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Слоган: </a:t>
            </a: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«Самая большая страна. Знать. Гордиться. Беречь»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«Бурятия: быт и философия»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«Красоты Коми»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«Алтайский край – глобальная история»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«Дагестан врастает в ткань и плоть России»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«Вещи о Камчатке, которые вы услышите впервые»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«Колорит Марий Эл», «Кабардино-Балкария: интересные детали»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«Удмуртия: архаика и современность»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«Республика Хакасия: арена столкновений»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«Ингушетия: боремся со стереотипами»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Хронометраж –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35-37 минут.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834D34-E814-4C03-9666-160E296B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348" y="2163663"/>
            <a:ext cx="191431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2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660E0-34C5-4135-90D2-61795E03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программах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22BEE-513D-4F34-AAB1-2D63C01BE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ЖАНР: ИНТЕРВЬЮ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БЕСЕДА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познавательный характер,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рассчитаны на широкую аудиторию, 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нет излишней научности,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</a:p>
          <a:p>
            <a:pPr marL="0" indent="0"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епринужденный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стиль беседы, 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доступность информации для усвоения,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личные впечатления ведущих (экспертов)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77135-DCD1-4271-865F-9945E93B0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72" y="867521"/>
            <a:ext cx="4952999" cy="2786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6EA61A-B43C-4FD7-AAD1-7E98A5696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59" y="2695478"/>
            <a:ext cx="4642899" cy="2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2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774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«Радио России»</vt:lpstr>
      <vt:lpstr>«Кавказский акцент»</vt:lpstr>
      <vt:lpstr>«Народы России»</vt:lpstr>
      <vt:lpstr>Нацвопрос</vt:lpstr>
      <vt:lpstr>«Самая большая страна»</vt:lpstr>
      <vt:lpstr>О программах</vt:lpstr>
      <vt:lpstr>Другие проекты на радио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 Дизайнер</dc:creator>
  <cp:lastModifiedBy>reva.ek@mail.ru</cp:lastModifiedBy>
  <cp:revision>6</cp:revision>
  <dcterms:created xsi:type="dcterms:W3CDTF">2021-01-29T13:56:27Z</dcterms:created>
  <dcterms:modified xsi:type="dcterms:W3CDTF">2021-11-01T19:58:25Z</dcterms:modified>
</cp:coreProperties>
</file>