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2" r:id="rId10"/>
    <p:sldId id="263" r:id="rId11"/>
    <p:sldId id="269" r:id="rId12"/>
    <p:sldId id="264" r:id="rId13"/>
    <p:sldId id="270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441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2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6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9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056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1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2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3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40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028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FEEED62-139A-46AA-86AC-79DCC13E78C3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CDA4113-2ED5-4726-99ED-8B60E91476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18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600" y="1714500"/>
            <a:ext cx="9334248" cy="38967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статус психологии экстремизма</a:t>
            </a:r>
          </a:p>
        </p:txBody>
      </p:sp>
    </p:spTree>
    <p:extLst>
      <p:ext uri="{BB962C8B-B14F-4D97-AF65-F5344CB8AC3E}">
        <p14:creationId xmlns:p14="http://schemas.microsoft.com/office/powerpoint/2010/main" val="222959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390" y="114301"/>
            <a:ext cx="11258550" cy="416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разновидности, в зависимости от характера идеологии, которая лежит в его основе и определяет направленность и способ социальной деятельности деструктивных радикалов.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разновидность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фанатической идеологии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представляет собой иллюзорную и утопическую программу социального преобразования. Фанатизм является иллюзорно-деструктивной формой социальной революции. Он одержим иллюзорной идеей преобразования мира по своему иллюзорному идеалу. Эту разновидность деструктивного радикализма мы определим термином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«фанатизм»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радикализма основана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идеологии фундаментализма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общественные идеологические религиозные движения, провозглашающие приверженность исходным идеям, принципам, ценностям определенных учений, доктрин, выдвигающие требования преодоления появившихся в ходе их развития извращений, уклонов, ересей и восстановления первоначальной чистоты, «возвращения к истокам».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690" y="4389121"/>
            <a:ext cx="11144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Фундаментализм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экстремизм взаимосвязаны.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следствие и развитие первого. В своих крайних формах фундаментализм вырождается в экстремизм. В этом смысле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как раз приверженность к крайним взглядам и мерам и стремление к переустройству мира в соответствии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фундаменталистскими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взглядами.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371600" y="205740"/>
            <a:ext cx="10664190" cy="2697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социальному смыслу экстремизм есть защитная агрессия, направленная против существующего социального порядка.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естественной реакцией различных социальных сил на критические социальные ситуации, формой борьбы с этими критическим ситуациями, направленной на возвращение к докритическому состоянию.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существу, экстремизм есть борьба определенных социальных групп чрезвычайными средствами и способами за собственное утверждение путем разрушения существующих социальных порядков. Но важно подчеркнуть, что это борьба деструктивная и иллюзорная, которая не разрешает, а лишь усугубляет критическое положение данной социальной группы.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5" y="2863854"/>
            <a:ext cx="7117080" cy="39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90" y="133893"/>
            <a:ext cx="10487891" cy="4813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Основные понятия психологии экстремизма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641852"/>
            <a:ext cx="11369040" cy="711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Общепринятого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террора и четкого разграничения понятий «террор» и «терроризм» в современной литературе нет. В словарях даются различные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743" y="1379450"/>
            <a:ext cx="70471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1) устрашение своих политических противников, выражающееся в физическом насилии, вплоть до уничтожения;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жестокое запугивание, насилие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политика устрашения, подавления политических противников насильственными мерами».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словаре «Кирилл и Мефодий»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как политика насилия и устрашения, применяемая к гражданам со стороны государства или к власти со стороны оппозиции.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6744" y="4352330"/>
            <a:ext cx="10723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Уголовном кодексе Российской Федерации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юридическая квалификация террористических действий.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определяется как «совершение взрыва, поджога или иных действий, создающих опасность гибели людей, причинения значительного имущественного ущерба либо наступления иных общественно опасных последствий, если эти действия совершены в целях нарушения общественной безопасности, устрашения населения либо оказания воздействия на принятие решений органами власти, а также угроза совершения указанных действий в тех же целях».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56" y="1379450"/>
            <a:ext cx="4295161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28600"/>
            <a:ext cx="11460480" cy="2617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признаками террора во всех определениях являются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насилие, запугивание, страх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Террор – это и есть возникающий в результате некоторых действий (прежде всего насилия) ужас от утраты человеком спокойствия или безопасности.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 способ политического действия, состоящий в угрозах применения и реальном применении грубых, прямых, физических или психологических насильственных действий против противников с целью их запугивания и подавления у них способности к сопротивлению. Когда такие действия становятся организованной системой, функцией определенной общественно-политической организации (государственной или оппозиционной), тогда можно говорить о терроре как особой политике, т. е. организованной системе террористических действий.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2743200"/>
            <a:ext cx="57264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Понятие </a:t>
            </a:r>
            <a:r>
              <a:rPr lang="ru-RU" b="1" dirty="0">
                <a:latin typeface="Times New Roman" panose="02020603050405020304" pitchFamily="18" charset="0"/>
              </a:rPr>
              <a:t>«терроризм» </a:t>
            </a:r>
            <a:r>
              <a:rPr lang="ru-RU" dirty="0">
                <a:latin typeface="Times New Roman" panose="02020603050405020304" pitchFamily="18" charset="0"/>
              </a:rPr>
              <a:t>логически более широкое и характеризует не только сам способ террористического действия, но и террористические действия в контексте социально-исторической практики в целом.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indent="450215" algn="just"/>
            <a:r>
              <a:rPr lang="ru-RU" dirty="0" smtClean="0">
                <a:latin typeface="Times New Roman" panose="02020603050405020304" pitchFamily="18" charset="0"/>
              </a:rPr>
              <a:t>Терроризм </a:t>
            </a:r>
            <a:r>
              <a:rPr lang="ru-RU" dirty="0">
                <a:latin typeface="Times New Roman" panose="02020603050405020304" pitchFamily="18" charset="0"/>
              </a:rPr>
              <a:t>включает в себя и </a:t>
            </a:r>
            <a:r>
              <a:rPr lang="ru-RU" i="1" dirty="0">
                <a:latin typeface="Times New Roman" panose="02020603050405020304" pitchFamily="18" charset="0"/>
              </a:rPr>
              <a:t>террористические действия, и формы их социальной организации, их социально-историческое содержание и происхождение, а также субъекты и объекты террористической деятельности</a:t>
            </a:r>
            <a:r>
              <a:rPr lang="ru-RU" dirty="0">
                <a:latin typeface="Times New Roman" panose="02020603050405020304" pitchFamily="18" charset="0"/>
              </a:rPr>
              <a:t>. Терроризм можно определить, как специфический способ политической деятельности, состоящий в применении определенными социальными группами методов террора в борьбе с политическими противниками для достижения своих социально-политических целей. 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18" y="2730277"/>
            <a:ext cx="5358832" cy="38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2489" y="6074309"/>
            <a:ext cx="10286999" cy="613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9" y="235526"/>
            <a:ext cx="10965874" cy="31472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290" y="401783"/>
            <a:ext cx="10584873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масштабен, жесток и деструктивен, чем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террор. Для экстремиста террористические действия выступают как один из способов реализации своих убеждений, способов борьбы с «неправильным» миром. В экстремизме акцент смещается с цели на сами разрушительные действия, на насилие ради насилия, прикрываемого абстрактно-утопическими идеалами экстремиста, в которые он, однако, абсолютно верит.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экстрем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31" y="3544478"/>
            <a:ext cx="3543573" cy="23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экстремиз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7" y="3546763"/>
            <a:ext cx="4074534" cy="23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2489" y="6074309"/>
            <a:ext cx="11062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распространенный из видов действия экстремистов, хотя и не единственный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" y="130617"/>
            <a:ext cx="11437620" cy="463743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 угрозу современному миру составляют ксенофобия, национализм,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сепаратизм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36" y="606482"/>
            <a:ext cx="6096004" cy="24025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навязчивый страх перед незнакомыми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политологии используется для обозначения недоверия и страха перед представителями других этносов, национальностей, религий, культур.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национализм весьма близкие «родственники», так как они активно подпитывают друг друга и фактически являются двумя сторонами единого феномена, порождающего экстремизм.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63840" y="3735654"/>
            <a:ext cx="4236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Шовинизм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крайний национализм, проповедующий ненависть, презрение к другим народам и разжигающий национальную вражду» (по определению толкового словаря русского языка Д. Н. Ушакова).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3436" y="3121998"/>
            <a:ext cx="69075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идеология и направление политики, основополагающим принципом которой является тезис о ценности нации как высшей формы общественного единства, её первичности в государствообразующем процессе. Как политическое движение, национализм стремится к созданию государства, которое охватывает территорию проживания нации и отстаивает 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отмечает А. Громыко, «…“национализм” – термин очень многослойный, смыслов в нем заключено много. Национализм бывает гражданским, этническим, умеренным или радикальным. Если обратиться к истории, то национализм сыграл огромную роль в формировании того мира, в котором мы живем. В XIX веке возник мир, сложившийся из национальных государств, а в веке XX этот мир окончательно победил мир империй.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707344"/>
            <a:ext cx="4960899" cy="23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9146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390" y="2034540"/>
            <a:ext cx="1135761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. Основания и принципы исследования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экстремизма;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. Понятие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экстремизма;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. Основные понятия психологии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экстремизма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9" y="1623060"/>
            <a:ext cx="11069782" cy="5109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5439" y="774469"/>
            <a:ext cx="11069782" cy="848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6" y="173182"/>
            <a:ext cx="11185813" cy="6726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Основания и принципы исследования экстремизма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9" y="845820"/>
            <a:ext cx="10931237" cy="89154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его проявлениях является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многоаспектным, многоуровневым,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полиэтничным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поликонфессиональным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явлением.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5439" y="1808711"/>
            <a:ext cx="10957907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общенаучным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требований основных законов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диалектики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диалектического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теории;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практики; системного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подхода;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конкретно-исторического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подхода; объективности.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экстремизма как социально-политического явления относятся: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междисциплинарности,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преемственности;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эволюционизма;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личностного подхода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скрытого содержания явления.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6691" y="349135"/>
            <a:ext cx="11069782" cy="690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относится к тому классу явлений, для исследований которых необходим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91" y="1040130"/>
            <a:ext cx="10695709" cy="5499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 анализа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системно-структурный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системно-функциональный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системно-генетический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системно-информационный,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системно-институциональный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системно-содержательный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системно-ситуационный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Картинки по запросу &quot;анализ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3640572"/>
            <a:ext cx="2448501" cy="24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62940" y="171450"/>
            <a:ext cx="11529059" cy="461772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Системно-структурный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выявление всей совокупности элементов, из которых состоит экстремизм, как социально-политическое явление. Он характеризует статическую составляющую явления.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Системно-функциональный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выявление всех существенных взаимосвязей между элементами, определенными в результате системно-структурного анализа. Он характеризует динамическую составляющую экстремизма. Внешние функции экстремизма являются деструктивными по отношению к обществу.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Системно-генетический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выявление движущих сил эволюции и развития, и динамики экстремизма. Он состоит в раскрытии причин экстремизма как факторами микро- и макросреды, зависимости от субъективного мира участников экстремисткой деятельности, определении иерархии причин, порождающих экстремизм, как социально-политическое явление.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Системно-информационный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 заключается в выявлении роли информации и ее функций в возникновении и развитии экстремизма. Экстремисты ведут себя в обществе исходя из своего информационного представления, которое часто существенно отличается от реальности.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3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370" y="148590"/>
            <a:ext cx="11517630" cy="6709410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Системно-институциональный анализ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 позволяет проанализировать институциональную среду, наличие необходимых формальных и неформальных институтов для противодействия экстремизму во всех формах его проявления.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Системно-ситуационный анализ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перспективных отечественных научных методов эмпирического исследования конфликтов. При системно-ситуационном анализе экстремизм рассматривается как динамичная система, несводимая к простой сумме элементов, обладающая структурой, в которой свойства элементов определяются его местом в этой структуре. С помощью ретроспективного анализа создается «банк» данных, который позволяет, применяя методы математической статистики, выявить ряд зависимостей, тенденций и закономерностей развития экстремизма как социально-политического явления. Системно-ситуационный анализ может быть успешно применен в интересах изучения экстремизма на региональном, федеральном и международном уровнях.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Системно-содержательный анализ.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экстремизма как социально-политического явления происходило бы гораздо быстрее, если бы в науках, его изучающих, был выработан общий подход к системе понятий и категорий. Понятийно-категориальная схема исследования экстремизма состоит из анализа сущности, классификации, структуры, функций, динамики, эволюции, генезиса, информации, системы противодействия и мониторинга.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важных видов системного анализа экстремизма является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подход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исследованию экстремизма. Исследование экстремизма не должно ограничиваться рамками одной или нескольких наук. Общая классификация исследования экстремизма является одним из центральных элементов системной концепции. Она дает полную систему типов, видов и форм проявления экстремизма. Процесс исследования экстремизма как социально-политического явления состоит из нескольких этапов. Соблюдение требований логики научного познания позволяют повысить результативность работы исследователя.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7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1446268"/>
            <a:ext cx="1071306" cy="10236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3674" y="2469960"/>
            <a:ext cx="10986654" cy="4388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2894" y="443911"/>
            <a:ext cx="11069782" cy="973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721" y="63453"/>
            <a:ext cx="11158104" cy="4246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Понятие экстремизма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894" y="443911"/>
            <a:ext cx="10848107" cy="9734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приверженность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крайним взглядам 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политическом словаре дано следующее толкование понятия: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extremus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«крайний») – приверженность в политике к крайним взглядам и мерам.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3675" y="1474612"/>
            <a:ext cx="9611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экстремистами стали именовать сторонников партии «Индийский национальный конгресс», выступавших за полную независимость Индии.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5238" y="2469960"/>
            <a:ext cx="107234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термина в отечественном законодательстве связано с ратификацией Федеральным Собранием Российской Федерации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Шанхайской конвенции о борьбе с терроризмом, сепаратизмом и экстремизмом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(Шанхай, 2001), которая определяет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деяние, направленное на насильственный захват власти или насильственное удержание власти, а также на насильственное изменение конституционного строя государства, а равно насильственное посягательство на общественную безопасность, в том числе организация в вышеуказанных целях незаконных вооруженных формирований или участие в 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данном 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законе, принятом Государственной Думой РФ 27 июня 2002 г. «О противодействии экстремистской 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дан подробный перечень видов конкретных экстремистских действий, но не раскрыта идеология данного термина.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научном сообществе также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однозначного понятийного толкования сущности экстремизма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Пытаются определить его сущность как вид «девиантного поведения».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поведение, отклоняющееся от существующих в данной социальной системе норм, прежде всего юридических, правовых норм.</a:t>
            </a:r>
          </a:p>
          <a:p>
            <a:pPr algn="just"/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69026"/>
            <a:ext cx="11132820" cy="23455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сущности экстремизма следует начать с категории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«радикализм».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это понятие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вкладывается два смысла: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радикализм рассматривается 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политическое течение,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которого подвергают критике существующую систему и настаивают на необходимости коренных преобразований и реформ;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радикализм рассматривается как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радикальных методов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каких-либо вопросов, решительный образ действия.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2697480"/>
            <a:ext cx="6389370" cy="3994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тип социальной практики или деятельности, основанный на крайних, предельно агрессивных идеологиях и чрезвычайных, решительных действиях, направленных на коренное изменение существующей социально-политической системы или ситуации.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радикализме можно таким образом выделить две взаимно обусловливающие стороны: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радикальную идеологию и радикальную деятельность.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&quot;радикал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0" y="2811780"/>
            <a:ext cx="4828431" cy="27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530" y="554182"/>
            <a:ext cx="10729306" cy="63038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форма радикализма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конструктивный, революционный радикализм, который направлен на качественное, революционное, прогрессивное преобразование существующей социальной системы. В этом виде радикализма, высшим проявлением которого является социальная революция, конструктивный момент (строительство нового,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общества) преобладает над деструктивным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существующей системы.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форма радикализма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деструктивный радикализм, направленный на сохранение, консервацию изживших себя социальных отношений с помощью деструктивных, агрессивных действий против тех сил и социальных явлений, которые выражают действительно революционное преобразовательное начало, либо против всей существующей социальной системы или социальной ситуации в целом. Деструктивный радикализм не лечит критическую болезнь социального организма, а калечит его тело, словно безграмотный шаман, лишь усугубляя эту критическую болезнь.</a:t>
            </a:r>
          </a:p>
        </p:txBody>
      </p:sp>
    </p:spTree>
    <p:extLst>
      <p:ext uri="{BB962C8B-B14F-4D97-AF65-F5344CB8AC3E}">
        <p14:creationId xmlns:p14="http://schemas.microsoft.com/office/powerpoint/2010/main" val="26607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164</TotalTime>
  <Words>1746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Times New Roman</vt:lpstr>
      <vt:lpstr>Wingdings</vt:lpstr>
      <vt:lpstr>Crop</vt:lpstr>
      <vt:lpstr>Лекция 1.Предмет и статус психологии экстремизма</vt:lpstr>
      <vt:lpstr>Содержание</vt:lpstr>
      <vt:lpstr>1. Основания и принципы исследования экстремизма</vt:lpstr>
      <vt:lpstr>Презентация PowerPoint</vt:lpstr>
      <vt:lpstr>Презентация PowerPoint</vt:lpstr>
      <vt:lpstr>Презентация PowerPoint</vt:lpstr>
      <vt:lpstr>2. Понятие экстремизма</vt:lpstr>
      <vt:lpstr>Для определения сущности экстремизма следует начать с категории «радикализм».  Чаще всего в это понятие вкладывается два смысла:   1) радикализм рассматривается как политическое течение, сторонники которого подвергают критике существующую систему и настаивают на необходимости коренных преобразований и реформ;  2) радикализм рассматривается как использование радикальных методов при решении каких-либо вопросов, решительный образ действия.</vt:lpstr>
      <vt:lpstr>Презентация PowerPoint</vt:lpstr>
      <vt:lpstr>Презентация PowerPoint</vt:lpstr>
      <vt:lpstr>Презентация PowerPoint</vt:lpstr>
      <vt:lpstr>3. Основные понятия психологии экстремизма</vt:lpstr>
      <vt:lpstr>Презентация PowerPoint</vt:lpstr>
      <vt:lpstr>Презентация PowerPoint</vt:lpstr>
      <vt:lpstr>Значительную угрозу современному миру составляют ксенофобия, национализм, сепаратизм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и статус психологии экстремизма</dc:title>
  <dc:creator>Nastya</dc:creator>
  <cp:lastModifiedBy>Roman</cp:lastModifiedBy>
  <cp:revision>28</cp:revision>
  <dcterms:created xsi:type="dcterms:W3CDTF">2020-03-24T08:19:08Z</dcterms:created>
  <dcterms:modified xsi:type="dcterms:W3CDTF">2021-04-17T06:37:22Z</dcterms:modified>
</cp:coreProperties>
</file>