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F6D"/>
    <a:srgbClr val="2F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4D78-1085-4F0C-872D-B44C62B7AECB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D53A-BBA4-4596-A7E1-27A63D19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E7CC-3D48-4E62-A454-FC0A085C671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8271-2AA3-4C9B-AD2C-D29D905BD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2471-5FC8-455B-A91A-110028A2BC75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378C-A9EA-494B-AB36-37AB9BF60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5B43-D540-46A8-A09A-2A61F077373C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FF8B-8AAD-4DFE-86D7-2D1C489ED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B280-2769-4C57-8ADF-A6DD2658D9B9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25AE-589B-4D0A-BCCC-DEB63033A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D5CE-44A6-4A3E-9D69-67D3EB0DD41D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3CD1-AD16-48E7-8F14-4D0C43E5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8AF2-FDE0-4123-A2D6-E6BD589CA453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E878-B6BF-4B8C-9926-0593BBC6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8F79-003E-472D-9C94-1D84D458E9B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E701-E932-415A-B33B-1AA5BFEB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9A7D-215E-44B8-B446-E1E0F36FFBC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E87E-9645-4102-BA92-DD340072E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251F-D8F3-4DF1-B6C2-B15ABF6A233C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1831-1522-408A-9458-2766E6B5E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30A3-C77E-4A85-9F4F-7D614B68E525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834E-2001-4D2C-B189-A482CB66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54F949-45D2-45D1-B129-C4FC5A04206F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D9F03B-CCA6-46EF-A90E-E44033DCC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5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329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689225" y="3167063"/>
            <a:ext cx="8658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</a:rPr>
              <a:t>Этническая тематика на сайтах информационных агентств 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8420100" y="5753100"/>
            <a:ext cx="301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dirty="0">
                <a:solidFill>
                  <a:srgbClr val="523F6D"/>
                </a:solidFill>
              </a:rPr>
              <a:t>Кафедра «Журналистика»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13356" y="86406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55675" y="846138"/>
            <a:ext cx="86598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800" b="1" dirty="0">
              <a:solidFill>
                <a:srgbClr val="2F214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b="1" dirty="0">
              <a:solidFill>
                <a:srgbClr val="2F214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>
                <a:solidFill>
                  <a:srgbClr val="2F2145"/>
                </a:solidFill>
                <a:latin typeface="Times New Roman" pitchFamily="18" charset="0"/>
                <a:cs typeface="Times New Roman" pitchFamily="18" charset="0"/>
              </a:rPr>
              <a:t>Информационные агентства как тип СМИ</a:t>
            </a: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-620785" y="1753300"/>
            <a:ext cx="1177773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b="1" dirty="0">
              <a:solidFill>
                <a:srgbClr val="523F6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dirty="0">
              <a:solidFill>
                <a:srgbClr val="523F6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dirty="0">
              <a:solidFill>
                <a:srgbClr val="523F6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Информационные агентства – центральное звено и «нервная система» национальных </a:t>
            </a:r>
            <a:r>
              <a:rPr lang="ru-RU" b="1" dirty="0" err="1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масс-медиа</a:t>
            </a:r>
            <a:r>
              <a:rPr lang="ru-RU" b="1" dirty="0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b="1" dirty="0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Именно информационные агентства определяют повестку дня.</a:t>
            </a:r>
          </a:p>
          <a:p>
            <a:pPr eaLnBrk="1" hangingPunct="1"/>
            <a:endParaRPr lang="ru-RU" dirty="0">
              <a:solidFill>
                <a:srgbClr val="523F6D"/>
              </a:solidFill>
            </a:endParaRPr>
          </a:p>
          <a:p>
            <a:pPr eaLnBrk="1" hangingPunct="1"/>
            <a:r>
              <a:rPr lang="ru-RU" dirty="0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Информационные агентства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2357307" y="3741489"/>
            <a:ext cx="1526797" cy="1526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-784372" y="4005745"/>
            <a:ext cx="1082180" cy="486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-411059" y="4790116"/>
            <a:ext cx="2147581" cy="117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1887523" y="3976382"/>
            <a:ext cx="2231472" cy="1845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5105" y="535217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87849" y="4899171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универсальные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11728" y="5931016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специализированные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5438" y="5956183"/>
            <a:ext cx="18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-65013" y="4909654"/>
            <a:ext cx="2546059" cy="30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3732" y="6488668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национальные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971027" y="4452454"/>
            <a:ext cx="2369889" cy="956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49585" y="6144936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региональные</a:t>
            </a:r>
          </a:p>
        </p:txBody>
      </p:sp>
      <p:pic>
        <p:nvPicPr>
          <p:cNvPr id="2050" name="Picture 2" descr="https://www.ph4.ru/DL/LOGO/i/itar_tass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914400"/>
            <a:ext cx="1466850" cy="1905000"/>
          </a:xfrm>
          <a:prstGeom prst="rect">
            <a:avLst/>
          </a:prstGeom>
          <a:noFill/>
        </p:spPr>
      </p:pic>
      <p:pic>
        <p:nvPicPr>
          <p:cNvPr id="2052" name="Picture 4" descr="https://www.ph4.ru/DL/LOGO/i/itar_tass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914400"/>
            <a:ext cx="1466850" cy="1905000"/>
          </a:xfrm>
          <a:prstGeom prst="rect">
            <a:avLst/>
          </a:prstGeom>
          <a:noFill/>
        </p:spPr>
      </p:pic>
      <p:pic>
        <p:nvPicPr>
          <p:cNvPr id="2054" name="Picture 6" descr="https://www.ph4.ru/DL/LOGO/i/itar_tass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914400"/>
            <a:ext cx="1466850" cy="1905000"/>
          </a:xfrm>
          <a:prstGeom prst="rect">
            <a:avLst/>
          </a:prstGeom>
          <a:noFill/>
        </p:spPr>
      </p:pic>
      <p:pic>
        <p:nvPicPr>
          <p:cNvPr id="2056" name="Picture 8" descr="https://www.ph4.ru/DL/LOGO/i/itar_tass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914400"/>
            <a:ext cx="1466850" cy="1905000"/>
          </a:xfrm>
          <a:prstGeom prst="rect">
            <a:avLst/>
          </a:prstGeom>
          <a:noFill/>
        </p:spPr>
      </p:pic>
      <p:pic>
        <p:nvPicPr>
          <p:cNvPr id="2058" name="Picture 10" descr="https://www.ph4.ru/DL/LOGO/i/itar_tass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914400"/>
            <a:ext cx="1466850" cy="1905000"/>
          </a:xfrm>
          <a:prstGeom prst="rect">
            <a:avLst/>
          </a:prstGeom>
          <a:noFill/>
        </p:spPr>
      </p:pic>
      <p:pic>
        <p:nvPicPr>
          <p:cNvPr id="2060" name="Picture 12" descr="https://www.ph4.org/_RU/DL/LOGO/r/rossiya_segodnya__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58763"/>
            <a:ext cx="3333750" cy="542926"/>
          </a:xfrm>
          <a:prstGeom prst="rect">
            <a:avLst/>
          </a:prstGeom>
          <a:noFill/>
        </p:spPr>
      </p:pic>
      <p:pic>
        <p:nvPicPr>
          <p:cNvPr id="2062" name="Picture 14" descr="http://lamcdn.net/wonderzine.com/post-og_image/x56E4INwvQ7hlzq0zBpF1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9233" y="2994869"/>
            <a:ext cx="2716436" cy="1426129"/>
          </a:xfrm>
          <a:prstGeom prst="rect">
            <a:avLst/>
          </a:prstGeom>
          <a:noFill/>
        </p:spPr>
      </p:pic>
      <p:pic>
        <p:nvPicPr>
          <p:cNvPr id="39" name="Рисунок 38" descr="https://aco-m.ru/files/uchastnikov_logo/mia_rossiya_segodny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5878" y="4626134"/>
            <a:ext cx="317906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ssc-russia.com/wp-content/uploads/2020/02/INTERFAX_Logo_rus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564" y="6500461"/>
            <a:ext cx="2295933" cy="7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10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215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060450" y="1030288"/>
            <a:ext cx="10071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solidFill>
                  <a:srgbClr val="523F6D"/>
                </a:solidFill>
              </a:rPr>
              <a:t>Этническая тематика на сайтах информационных агентств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864" y="1553701"/>
            <a:ext cx="3616411" cy="2026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ru-RU" dirty="0" err="1"/>
              <a:t>Норникель</a:t>
            </a:r>
            <a:r>
              <a:rPr lang="ru-RU" dirty="0"/>
              <a:t>» поможет </a:t>
            </a:r>
            <a:r>
              <a:rPr lang="ru-RU" dirty="0" err="1"/>
              <a:t>кольским</a:t>
            </a:r>
            <a:r>
              <a:rPr lang="ru-RU" dirty="0"/>
              <a:t> саамам восстановить письменность», ««</a:t>
            </a:r>
            <a:r>
              <a:rPr lang="ru-RU" dirty="0" err="1"/>
              <a:t>Норникель</a:t>
            </a:r>
            <a:r>
              <a:rPr lang="ru-RU" dirty="0"/>
              <a:t>» профинансирует издание книг и газет на языках коренных народов Таймыра»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568741"/>
            <a:ext cx="3892491" cy="2659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/>
              <a:t>«"Россия - многонациональная</a:t>
            </a:r>
          </a:p>
          <a:p>
            <a:r>
              <a:rPr lang="ru-RU" sz="1100" dirty="0"/>
              <a:t>страна, ее населяют более 190 народов, - сказал, выступая на церемонии, постпред РФ при ЮНЕСКО Александр Кузнецов. - В своем общении эти народы используют 277 языков. При этом 105 языков применяются в государственной системе образования. На этих языках идут спектакли в национальных театрах, они используются в средствах массовой информации, на них издается литература". "Мы в России бережно относимся к языковому наследию, - подчеркнул Кузнецов. - Утрата хотя бы одного языка - это невосполнимый ущерб для всей страны. Благодаря политике нашего государства почти все не имевшие письменности народы приобрели ее в прошлом веке"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42826" y="3682768"/>
            <a:ext cx="3431098" cy="2499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«Совет при </a:t>
            </a:r>
            <a:r>
              <a:rPr lang="ru-RU" sz="1200" dirty="0" err="1"/>
              <a:t>Софете</a:t>
            </a:r>
            <a:r>
              <a:rPr lang="ru-RU" sz="1200" dirty="0"/>
              <a:t> Федерации предлагает возродить в Арктике радиовещание на языках коренных народов», «Власти России на постоянной основе будут заниматься сохранением интересов коренных народов», «Госдума до конца сессии планирует принять закон о сохранении языков народов России», «</a:t>
            </a:r>
            <a:r>
              <a:rPr lang="ru-RU" sz="1200" dirty="0" err="1"/>
              <a:t>Минвостокразвитие</a:t>
            </a:r>
            <a:r>
              <a:rPr lang="ru-RU" sz="1200" dirty="0"/>
              <a:t> и ФАДН представят доклад об издании учебников по языкам КМНС».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Этническая тематика на сайте информационного агентства ТАСС  </a:t>
            </a:r>
            <a:br>
              <a:rPr lang="ru-RU" dirty="0">
                <a:solidFill>
                  <a:srgbClr val="523F6D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92194" y="1825625"/>
          <a:ext cx="9961605" cy="497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40">
                <a:tc>
                  <a:txBody>
                    <a:bodyPr/>
                    <a:lstStyle/>
                    <a:p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Цитата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из Якутии примут участие в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озвучке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мультфильмов на языках народов Севера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данного ресурса направлено на сохранение языкового многообразия и поддержку коренных жителей российского Севера.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96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Кабмин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будет определять порядок утверждения алфавитов коренных малочисленных народов РФ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 внесла в Госдуму группа депутатов в ноябре 2019 года. Как отмечали авторы инициативы, в российском законодательстве не прописан порядок утверждения алфавитов, правил орфографии и пунктуации языков коренных малочисленных народов России. "Такой пробел затрудняет сохранение, изучение, обучение и использование родных языков коренных малочисленных народов Российской Федерации, что ведет к их возможному исчезновению", - отмечали авторы в пояснительной записке к законопроекту.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523F6D"/>
                </a:solidFill>
                <a:latin typeface="Times New Roman" pitchFamily="18" charset="0"/>
                <a:cs typeface="Times New Roman" pitchFamily="18" charset="0"/>
              </a:rPr>
              <a:t>Этническая тематика на сайте информационного агентства ТАСС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Цитата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Радио «Пурга». Как работает единственная радиостанция самого отдаленного региона России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 нас два раза в день выходят новости на языках коренных малочисленных народов севера Чукотки, и это то, чем мы можем по праву гордиться, — говорит главный редактор радиостанции Дмитрий Кувшинчиков. — Я приехал на Чукотку из Москвы всего полгода назад, и у меня до сих пор мурашки бегут по коже от рассказов, что наши новости на языках коренных малых народов Севера слушают в оленеводческих бригадах. То есть кто-то в районном центре подносит к приемнику рацию, и новости "бегут" через десятки километров к слушателям в тундру, где плохо понимают русский язык и вообще оторваны от внешнего мира. Ради этого, поверьте мне, стоило пролететь половину континента и начать здесь работать".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Петербурге представили книгу с переводами песен о войне на языки коренных народов Севера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"Ключевым событием праздничной программы стала официальная презентация книги "День Победы на языках коренных малочисленных народов Севера, Сибири и Дальнего Востока России", выпущенной в рамках просветительского проекта ассоциации, посвященного сохранению и продвижению родных языков малочисленных народов", - говорится в сообщении.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Специальные проекты информационного агентства ТАСС (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DV.land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«Это Кавказ»)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681" y="1652630"/>
            <a:ext cx="5803748" cy="3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4" y="3278079"/>
            <a:ext cx="5869351" cy="276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Специальный проект информационного агентства МИА «Россия сегодня»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1400" dirty="0"/>
              <a:t>Природные ресурсы и инфраструктура Северного морского пути, экономика и международное сотрудничество в </a:t>
            </a:r>
            <a:r>
              <a:rPr lang="ru-RU" sz="1400" dirty="0" err="1"/>
              <a:t>арктике</a:t>
            </a:r>
            <a:r>
              <a:rPr lang="ru-RU" sz="1400" dirty="0"/>
              <a:t>, экология, сохранение культуры коренных малочисленных народов Севера, тризм и отдых в арктическом регионе – об этом и многом другом представлена информация на данном ресурсе. На сайте публикуются актуальные новости и аналитические материалы, фотоленты, видео, интервью с представителями власти регионального и федерального уровней, путешественниками и исследователями.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052" y="2602642"/>
            <a:ext cx="59404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660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Этническая тематика на сайте информационного агентства ТАСС   </vt:lpstr>
      <vt:lpstr>Этническая тематика на сайте информационного агентства ТАСС</vt:lpstr>
      <vt:lpstr>Специальные проекты информационного агентства ТАСС (DV.land, «Это Кавказ»)</vt:lpstr>
      <vt:lpstr>Специальный проект информационного агентства МИА «Россия сегодня»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 Дизайнер</dc:creator>
  <cp:lastModifiedBy>reva.ek@mail.ru</cp:lastModifiedBy>
  <cp:revision>23</cp:revision>
  <dcterms:created xsi:type="dcterms:W3CDTF">2021-01-29T13:56:27Z</dcterms:created>
  <dcterms:modified xsi:type="dcterms:W3CDTF">2021-11-11T19:39:06Z</dcterms:modified>
</cp:coreProperties>
</file>