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79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83" r:id="rId18"/>
    <p:sldId id="284" r:id="rId19"/>
    <p:sldId id="271" r:id="rId20"/>
    <p:sldId id="280" r:id="rId21"/>
    <p:sldId id="281" r:id="rId22"/>
    <p:sldId id="274" r:id="rId23"/>
    <p:sldId id="282" r:id="rId24"/>
    <p:sldId id="275" r:id="rId25"/>
    <p:sldId id="276" r:id="rId26"/>
    <p:sldId id="277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1490A-5A0A-4725-8F27-3208B50053C1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41C87-D8C0-48DF-ACC1-D6B26B6A2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7096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1490A-5A0A-4725-8F27-3208B50053C1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41C87-D8C0-48DF-ACC1-D6B26B6A2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170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1490A-5A0A-4725-8F27-3208B50053C1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41C87-D8C0-48DF-ACC1-D6B26B6A2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283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1490A-5A0A-4725-8F27-3208B50053C1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41C87-D8C0-48DF-ACC1-D6B26B6A2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01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1490A-5A0A-4725-8F27-3208B50053C1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41C87-D8C0-48DF-ACC1-D6B26B6A2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4607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1490A-5A0A-4725-8F27-3208B50053C1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41C87-D8C0-48DF-ACC1-D6B26B6A2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1490A-5A0A-4725-8F27-3208B50053C1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41C87-D8C0-48DF-ACC1-D6B26B6A2DB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582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1490A-5A0A-4725-8F27-3208B50053C1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41C87-D8C0-48DF-ACC1-D6B26B6A2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126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1490A-5A0A-4725-8F27-3208B50053C1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41C87-D8C0-48DF-ACC1-D6B26B6A2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453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1490A-5A0A-4725-8F27-3208B50053C1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41C87-D8C0-48DF-ACC1-D6B26B6A2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012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C061490A-5A0A-4725-8F27-3208B50053C1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41C87-D8C0-48DF-ACC1-D6B26B6A2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491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C061490A-5A0A-4725-8F27-3208B50053C1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14441C87-D8C0-48DF-ACC1-D6B26B6A2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634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19.xml"/><Relationship Id="rId4" Type="http://schemas.openxmlformats.org/officeDocument/2006/relationships/slide" Target="slide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55618" y="1943399"/>
            <a:ext cx="8991600" cy="1645920"/>
          </a:xfrm>
        </p:spPr>
        <p:txBody>
          <a:bodyPr>
            <a:norm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психология личности экстремиста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0503" y="4962144"/>
            <a:ext cx="6801612" cy="123989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№3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53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8982" y="457201"/>
            <a:ext cx="10667999" cy="45901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Экстремистское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религиозно-политическое поведение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основанное на экстремистской идеологии и экстремистских переживаниях,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характеризуется следующими особенностями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агрессивная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самозащита, или защита путем агрессии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«активная религиозная жизненная позиция»,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нравственная вседозволенность в сочетании с нравственно-религиозным ригоризмом, смещение нравственных ориентиров (или нравственная дезориентация),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крайняя жестокость.</a:t>
            </a:r>
          </a:p>
        </p:txBody>
      </p:sp>
      <p:pic>
        <p:nvPicPr>
          <p:cNvPr id="4100" name="Picture 4" descr="Картинки по запросу &quot;агрессивность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956" y="4809651"/>
            <a:ext cx="2869901" cy="191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Картинки по запросу &quot;экстримист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337" y="4006087"/>
            <a:ext cx="4083663" cy="271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Картинки по запросу &quot;экстримист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493932"/>
            <a:ext cx="2976055" cy="222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23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6472" y="110726"/>
            <a:ext cx="115550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Психологические особенности лиц, склонных к экстремизму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7990" y="2897338"/>
            <a:ext cx="78636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попытаться выяснить, какие же чувства переживает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ксенофобическая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личность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контакте с лицами других национальностей, проявится целый спектр отрицательных эмоций: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чувства собственного превосходства, агрессии, зависти и страха.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6550" y="4537782"/>
            <a:ext cx="11125201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отличительная особенность –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резкое противопоставление себя и другого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Человек другой национальности воспринимается как отличающийся по поведению, чувствам, личностным  характеристикам, жизненным ценностям, внешнему виду, даже если объективные факты свидетельствуют об обратном.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Второй особенностью является то, что различия оцениваются как отрицательная характеристика: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непохожее вызывает подозрение и воспринимается как таящее угрозу.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7991" y="734591"/>
            <a:ext cx="79873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Оценка личности и деятельности террориста очень сильно зависит от того, кто именно эту оценку дает – </a:t>
            </a: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единомышленники или противники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. В первом случае поведение, связанное с самопожертвованием ради достижения каких‑либо идеологических целей оценивается как героически‑жертвенное, а во втором как безумно‑бредовое. </a:t>
            </a:r>
            <a:endParaRPr lang="ru-RU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150" y="878371"/>
            <a:ext cx="3326130" cy="332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85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06241" y="404428"/>
            <a:ext cx="76671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Противоположным ксенофобии качеством является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толерантность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терпимость или устойчивость к особенностям других людей.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этом случае отличие не воспринимается как таящее угрозу, напротив, наличие чего-то неизвестного даже вызывает интерес. Для толерантности характерным оказывается высокий порог возникновения тревоги.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9599" y="3424146"/>
            <a:ext cx="11263745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когнитивной сфере этому соответствует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полярность в мышлении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Так как правила психологически тесно связаны с авторитетами – фактически авторитеты являются человеческим «воплощением» правил, можно предположить, что отношение к авторитетам у ксенофобов должно быть крайне аффективно заряженным: либо резко положительным, либо столь же резко отрицательным. 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Полярность будет распространяться также на аффективную сферу в целом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положительное отношение превращается в восхищение, фанатизм 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нерассуждающую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преданность, вплоть до готовности пожертвовать своей жизнью, отрицательное – в ненависть и агрессию, вплоть до готовности лишить жизни другого.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199491"/>
            <a:ext cx="33337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35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9" y="277091"/>
            <a:ext cx="10737273" cy="383770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9199" y="268917"/>
            <a:ext cx="9975273" cy="310198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защиты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свойственные </a:t>
            </a:r>
            <a:r>
              <a:rPr lang="ru-RU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параноидной личности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– это проекция и отрицание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считаются примитивными, или архаическими, защитами, то есть очень рано возникающими в онтогенезе. В связи с ранним временем их возникновения, когда когнитивный аппарат ребенка еще не совершенен, они устроены просто и существенно искажают восприятие реальности. Их возникновение относят ко времени, когда ребенок еще не обладает ясным представлением о внутренних и внешних событиях и выделение себя из среды только начинается.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50816" y="4358501"/>
            <a:ext cx="955963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Факт, что при ксенофобии проекция и отрицание являются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центральными защитами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подтверждают и эмпирические исследования межэтнических конфликтов. Неоднократно описанный эффект «зеркального восприятия», когда члены двух конфликтующих групп приписывают себе одни и те же положительные черты и одинаковые отрицательные черты считают уделом противника, показывает эти механизмы в действии.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64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490" y="2374807"/>
            <a:ext cx="10193963" cy="409133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8913" y="2374807"/>
            <a:ext cx="9268691" cy="409133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/>
              <a:t>	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Важная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экстремизма и терроризма как деятельности – ее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группоцентрический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заключается в том, что экстремистские и террористические акты совершаются ради идей, разделяемых группой единомышленников, представленных в сознании их исполнителей как «мы», и направлены против какой-то другой группы, представленной как «они».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5779" y="161059"/>
            <a:ext cx="466725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40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1" y="471055"/>
            <a:ext cx="11000508" cy="50473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Отличительные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экстремизма как деятельности: 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мотивация, толкающая на ее выполнение, находится в области идеологии; 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конечным, или «идеальным», результатом этой деятельности представляется практически полная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унифицированность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человеческого сообщества в области морально-ценностных ориентаций; 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ближней целью действий, совершаемых в рамках этой деятельности, является устрашение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 качестве основного средства достижения и ближней, и конечной цели выступает насилие; 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 деятельность носит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группоцентрический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характер. </a:t>
            </a:r>
          </a:p>
        </p:txBody>
      </p:sp>
    </p:spTree>
    <p:extLst>
      <p:ext uri="{BB962C8B-B14F-4D97-AF65-F5344CB8AC3E}">
        <p14:creationId xmlns:p14="http://schemas.microsoft.com/office/powerpoint/2010/main" val="407900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1273" y="346364"/>
            <a:ext cx="10668000" cy="53936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Психологические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исполнителей (экстремистов):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яркая приверженность какой-либо идеологии вплоть до фанатизма (национального, религиозного, политического);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групповой (национальный, религиозный) нарциссизм – чувство превосходства собственной группы (национальной, религиозной, политической) и ее системы ценностей;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групповая идентичность, преобладающая над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эгоидентичностью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(представление о себе в первую очередь базируется не на каких-то своих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личностных особенностях, а определяется принадлежностью к какой-либо группе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жестокость и отсутствие сочувствия по отношению к жертвам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уровень агрессии, при этом характер ее – ненаправленный либо переадресованный (агрессия направлена не на конкретных лиц, а на некий присущий им признак (национальность), либо на случайных людей, или применяется для привлечения внимания третьих лиц).</a:t>
            </a:r>
          </a:p>
        </p:txBody>
      </p:sp>
    </p:spTree>
    <p:extLst>
      <p:ext uri="{BB962C8B-B14F-4D97-AF65-F5344CB8AC3E}">
        <p14:creationId xmlns:p14="http://schemas.microsoft.com/office/powerpoint/2010/main" val="174814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330" y="137160"/>
            <a:ext cx="11837670" cy="444627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психоанализе под нарциссической понимается такая структура личности, где основные конфликты выстраиваются вокруг проблемы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самопринятия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самоуважения, а основными психологическими защитами становятся идеализация и обесценивание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Будучи центральными защитами, идеализация и обесценивание порождают следующие </a:t>
            </a:r>
            <a:r>
              <a:rPr lang="ru-RU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характерные особенности нарциссической личности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 обостренное чувство собственного достоинства, тщеславия и превосходства, периодически сменяющееся чувством полной личностной несостоятельности и истощающего стыда;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 нетерпимость к слабости, несовершенству, ошибкам и стремление осуждать других и себя;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 смутное, искаженное представление о своих личностных качествах, то есть размытая личная идентичность;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 резко поляризованная ригидная система оценок любых явлений, человеческих качеств или ценностей.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025" y="4200170"/>
            <a:ext cx="4526280" cy="251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756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7170" y="480060"/>
            <a:ext cx="6480810" cy="625221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 врага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одним из важнейших смысловых образований в сознании нарциссической личности. То же самое можно утверждать и относительно личности экстремиста. Основные отличительные особенности этого образа, по мнению Л. Гудкова, следующие: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 это некто чужой, принципиально отличающийся по своему внутреннему устройству от индивида, а также от группы, к которой индивид себя причисляет;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 с врагом невозможны соглашения, так как он не принимает существующие нормы, а возможно только смертельное противоборство до уничтожения кого‑либо из борющихся;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 враг никогда не представлен как конкретный партнер, фактически лишен личностных черт, в связи с чем его образ легко проецируется на любой более или менее подходящий объект;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 враг представляет собой угрозу не только для индивида, но и для группы, с которой индивид себя идентифицирует, а также для авторитетов и власти, выступающих в защиту индивида.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262890"/>
            <a:ext cx="3621040" cy="29009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97" y="3454995"/>
            <a:ext cx="2474343" cy="327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082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581" y="404400"/>
            <a:ext cx="10792691" cy="3202027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1273" y="504444"/>
            <a:ext cx="10377055" cy="310198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Жестокость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характерная для экстремистского поведения, объясняется также действием других психологических механизмов. Ей может способствовать такая характеристика образа врага, как отсутствие конкретных личностных черт. Кроме того, может работать и крайне деструктивная защита, блокирующая переживания страха и вины и запускающая агрессивное поведение в ситуациях резкого человеческого противостояния и угрозы жизни, – так называемая идентификация с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агрессором.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65563" y="3923484"/>
            <a:ext cx="92963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характерна для лиц с серьезными параноидными нарушениями, так как в основе ее возникновения лежит интенсивный страх наказания, неоднократно переживавшийся в детстве. Жестокое поведение по отношению к другому человеку становится необходимым, потому что на бессознательном уровне связывается с возможностью избежать страдания.</a:t>
            </a:r>
          </a:p>
        </p:txBody>
      </p:sp>
    </p:spTree>
    <p:extLst>
      <p:ext uri="{BB962C8B-B14F-4D97-AF65-F5344CB8AC3E}">
        <p14:creationId xmlns:p14="http://schemas.microsoft.com/office/powerpoint/2010/main" val="135019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2556" y="562910"/>
            <a:ext cx="7729728" cy="118872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презентации: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786" y="2457935"/>
            <a:ext cx="9663268" cy="39771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1. Содержание эмоциональных переживаний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экстремиста;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2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. Религиозно-политический экстремизм как особый способ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поведения;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3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. Психологические особенности лиц, склонных к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экстремизму;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4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. Социально-психологические факторы формирования личности, склонной к ксенофобии и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экстремизму;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5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. Архетип «чужой» и его криминогенная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роль.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12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1470" y="104963"/>
            <a:ext cx="11544300" cy="1015178"/>
          </a:xfrm>
        </p:spPr>
        <p:txBody>
          <a:bodyPr>
            <a:norm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Социально-психологические факторы формирования личности, склонной к ксенофобии 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экстремизму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" y="1223011"/>
            <a:ext cx="7532370" cy="537097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психоанализе традиционно считается, что базисные особенности личности складываются в ранние детские годы. Параноидная и нарциссическая структуры личности возникают в результате сложностей на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доэдипальных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стадиях развития, при этом ксенофобия, связанная с параноидной структурой личности, скорее всего, формируется в результате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застревания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оральной стадии, а экстремизм, связанный с нарциссической структурой личности, – на анальной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точки зрения концепции М.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Кляйн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ксенофобию можно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понимать как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застревания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индивида на стадии параноидной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тревоги.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Кляйн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выделяет две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такие стадии: 1)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стадию параноидной тревоги-  наступающая после рождения,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характеризуется наличием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чувства страха перед окружающим миром, агрессией и тревогой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собственном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благополучии, которая возникает в связи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действием механизмов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проекции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отрицания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стадию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депрессивной тревоги- беспокойство 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собственном благополучии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сменяется тревогой о благополучии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других.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0653" y="1313645"/>
            <a:ext cx="3619870" cy="47239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8609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0320" y="933718"/>
            <a:ext cx="8732520" cy="502276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точки зрения Э. Эриксона ксенофобия и экстремизм могут рассматриваться как неблагоприятные решения задач возраста на орально-вбирающей и мышечно-анальной стадиях развития.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Параноидная структура личности формируется в условиях жесткой критики и унижений ребенка, а также наказаний, зависящих от каприза взрослого.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Склонность к экстремистскому и террористическому поведению базируется на нарциссической личностной структуре. Наиболее вероятно нарциссизм формируется на анальной стадии развития, прохождение которой характеризуется фантазиями ребенка о своем всемогуществе и величии, переживаниями стыда и чувства собственной ничтожности, выраженным присутствием агрессии и упрямства.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точки зрения Э. Эриксона на стадии автономии закладываются основы таких фундаментальных принципов сознания, как «закон» и «порядок».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2840" y="1262130"/>
            <a:ext cx="3146951" cy="46943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4043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0109" y="2448851"/>
            <a:ext cx="106818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Современный психоанализ считает специфику детско-родительских отношений одним из главных факторов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определяющих особенности формирующейся личностной структуры. Различные течения внутри психоаналитического подхода несколько по-разному трактуют этот процесс, но значимость фигуры взрослого, воспитывающего ребенка на ранних этапах его жизни, не подвергается сомнению.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отношений, которые такой взрослый выстраивает с ребенком, и формируются особенности эмоциональных переживаний и личностные качества последнего.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59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040" y="628650"/>
            <a:ext cx="11269980" cy="606836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Искажающее действие защит приводит к двум серьезным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негативным последствиям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у индивида в дальнейшем формируется смутное, размытое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о собственной личности, так называемая спутанная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идентичность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у индивида формируется жестко поляризованная система оценок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ценностей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дальнейшем приводящая к крайне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идеологизированному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сознанию.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Параноидная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нарциссическая структура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личности формируются тогда, когда у маленького ребенка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 возможности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регулярно переживать чувство доверия к миру и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 собственной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хорошести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Это происходит в случае, если большинство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 потребностей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фрустрируется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удовлетворяется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велика вероятность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этому будут способствовать два типа ситуаций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тип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ситуаций возможен в семьях с низким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социальным статусом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низким уровнем образования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ситуаций -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занимающие достаточно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высокое социальное положение, могут предъявлять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слишком жесткие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формирующейся личности, искренне считая,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заботятся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благе ребенка. </a:t>
            </a:r>
          </a:p>
        </p:txBody>
      </p:sp>
    </p:spTree>
    <p:extLst>
      <p:ext uri="{BB962C8B-B14F-4D97-AF65-F5344CB8AC3E}">
        <p14:creationId xmlns:p14="http://schemas.microsoft.com/office/powerpoint/2010/main" val="134545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9673" y="224043"/>
            <a:ext cx="99359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Архетип «чужой» и его криминогенная роль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81891" y="1028343"/>
            <a:ext cx="1120832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«Чужой»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прообраз, который сопровождает человечество с доисторических времен. У примитивных сообществ он наделялся таинственными мистическими силами, его следовало опасаться, как и убийц, воинов, убивших врагов, женщин во время менструации и после родов, лиц, находящихся в трауре, и т. д.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«Чужой» выступал в качестве некоего психологического представителя враждебных сил, окружающих человека. С тех пор он неотвязно преследует людей в разных формах и ситуациях, но всегда олицетворяя угрозу, разрушение и даже смерть. 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возможно, что на заре развития человеческой психики «чужой» был совершенно необходим: он заставлял думать и переживать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«Чужой» – это человек другой страны, другого рода, нации, языка, религии, расы, иных убеждений, обычаев и традиций.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Иными словами, «чужой» – это представитель другой культуры.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49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162" y="371519"/>
            <a:ext cx="10917383" cy="365723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21326" y="491975"/>
            <a:ext cx="1037705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«Чужой» существует потому, что есть «свой», «свои», «мы». Принадлежность к «мы», то есть к данному сообществу, определяется через «нашу» культуру, ее духовные ценности, обычаи, обряды, традиции. Ощущение принадлежности к ней в индивидуальном и групповом сознании обычно латентно, но в кризисные периоды активизируется. Виртуальные «мы» и «чужие» есть реальная жизнь людей, многие из которых теряют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самоидентичность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из-за экзистенциальные слияния с группой, ее символами и мифами, мифологизированными представлениями о времени, обществе, истории и т. д.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4218" y="4505281"/>
            <a:ext cx="87560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«Чужое» – это система таинственных и непонятных, а поэтому пугающих знаков, это система мифов, обычаев и традиций, в корне отличающихся от «нашей» в первую очередь тем, что они представляют собой сплошную череду нелепостей.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17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2108" y="834334"/>
            <a:ext cx="1026621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«Чужой» представляет криминологический интерес по той причине, что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к нему лежит в основе терроризма и экстремизма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особенно носящих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этнорелигиозный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характер, многих убийств и иных насильственных действий, субъективный смысл которых может заключаться в защите от другого.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Архетип «чужого» мотивирует преступления ненависти на расовой, национальной, религиозной или социальной почве, число которых в России достаточно велико.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Восприятие другого как «чужого» активно питает военные преступления против мирного населения и военнопленных, а также может объяснить жестокость в отношении представителей иных наций и религий, пренебрежительное отношение к их правам и интересам. Корыстные имущественные посягательства на них тоже способны быть следствием того, что они «чужие».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60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03563" y="1452080"/>
            <a:ext cx="10917382" cy="29398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1491" y="1452080"/>
            <a:ext cx="9892145" cy="310198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Базовой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эмоцией религиозного экстремиста является, очевидно, 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религиозного экстремиста вызван несоответствием действительности его представлениям и жгучим желанием такого соответствия, сопровождаемым предположением о том, что мир враждебен этим представлениям и люди будут агрессивно бороться против попыток навязать им экстремистские идеалы и изменить мир в соответствии с этими идеалами. Страх рождает эмоции презрения и отвращения, гнева по отношению к «нехорошей» действительности и людям, которые не разделяют идеалов религиозного экстремиста и сопротивляются им.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7756" y="251751"/>
            <a:ext cx="110415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Содержание эмоциональных переживаний экстремиста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9654" y="4622724"/>
            <a:ext cx="108758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Гамма эмоциональных переживаний экстремиста выстраивается в своеобразную генетическую последовательность: 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 рождает отвращение и презрение, которые вызывают гнев, и через проявление в экстремистских действиях эти эмоции превращаются в извращенную радость и удовольствие экстремиста.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57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8982" y="462880"/>
            <a:ext cx="10875817" cy="310198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системе чувств экстремиста можно выделить четыре основных чувства: </a:t>
            </a:r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любовь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своей религиозной идее, которой экстремист предан безраздельно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любовь к самому себе как правоверному носителю и исповеднику высшей истины – экстремистской идеи;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ненависть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иноверцам, вероотступникам и неверующим, не разделяющим экстремистской идеи, которые выступают как принципиальные враги (независимо от того, как они сами относятся к экстремисту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ненависть к существующему испорченному миру, поскольку он противоречит экстремистским религиозным идеалам.</a:t>
            </a:r>
          </a:p>
        </p:txBody>
      </p:sp>
      <p:pic>
        <p:nvPicPr>
          <p:cNvPr id="1026" name="Picture 2" descr="Картинки по запросу &quot;религи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891" y="4504995"/>
            <a:ext cx="4294908" cy="235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&quot;экстримист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466" y="4946073"/>
            <a:ext cx="2928908" cy="191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12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39" y="3273003"/>
            <a:ext cx="5181600" cy="33471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39" y="374222"/>
            <a:ext cx="10877489" cy="274317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0951" y="656843"/>
            <a:ext cx="9656618" cy="310198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чувствах экстремиста личностный момент предельно минимизирован. Отсюда крайняя жесткость экстремиста, которому совершенно безразличны переживания других людей, и даже моменты своих собственных сугубо личностных переживаний он старается подавить в себе.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7660" y="3330748"/>
            <a:ext cx="489415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Большую роль в динамике эмоциональных переживаний экстремиста играют самые сильные эмоциональные переживания –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аффекты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Причем следует заметить, что в отличие от обычных аффектов, вызываемых случайными жизненными ситуациями, у экстремиста это нередко сознательно индуцируемые, спланированные или идейные аффекты.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Картинки по запросу &quot;экстримист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30" y="3482567"/>
            <a:ext cx="5342598" cy="313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29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3564" y="462881"/>
            <a:ext cx="10778836" cy="310198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Центральная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в формировании экстремистских эмоциональных переживаний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принадлежит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генетическим порокам нервной системы, не органическим поражениям высшей нервной деятельности, а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воспитанию экстремистской направленности личности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и, прежде всего,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экстремистских убеждений в определенной неблагоприятной социальной среде.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экстремистская направленность личности ведет к радикальной и болезненной перестройке эмоциональной жизни экстремиста.</a:t>
            </a:r>
          </a:p>
        </p:txBody>
      </p:sp>
      <p:pic>
        <p:nvPicPr>
          <p:cNvPr id="3074" name="Picture 2" descr="Картинки по запросу &quot;экстримист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417" y="3149638"/>
            <a:ext cx="6377129" cy="358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7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908" y="1848335"/>
            <a:ext cx="10877489" cy="274317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2326" y="1848335"/>
            <a:ext cx="10224655" cy="310198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Набор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типичных действий религиозного экстремиста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разделить на две группы: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действия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направленные на причинение вреда и страданий другим людям, «врагам» и «враждебной среде» (внешняя агрессия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действия, направленные на причинение вреда и страданий самому себе или своим единомышленникам (внутренняя агрессия).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4909" y="256540"/>
            <a:ext cx="114715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Религиозно-политический экстремизм как особый 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способ</a:t>
            </a:r>
            <a:r>
              <a:rPr lang="ru-RU" sz="2800" b="1" dirty="0"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5909" y="4950318"/>
            <a:ext cx="102601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Первое, что бросается в глаза при оценке поведения религиозного экстремиста, – это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агрессивность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Действительно, агрессивность – самая яркая черта поведения экстремиста, которая отмечается всеми исследователями.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92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471" y="4156362"/>
            <a:ext cx="8756073" cy="2319367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587571"/>
            <a:ext cx="10737272" cy="310198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Мотивы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экстремистского религиозно-политического поведения,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во-первых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идеологичны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во-вторых, крайне интенсивны, благодаря чему они придают всем действиям экстремиста особую ожесточенность, деструктивную одержимость, интенсивность.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Доминирующим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мотивом поведения экстремиста является 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радикальное изменение социальной среды в соответствии с его религиозно-политическими идеалами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могут принимать разную форму и выражаться в разных теоретических модусах (от более или менее разработанной теории до набора простых лозунгов).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65216" y="4408104"/>
            <a:ext cx="832658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Главным объектом экстремистской религиозно-политической агрессии является неприемлемая социальная среда, существующая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социальнополитическая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73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1490" y="445771"/>
            <a:ext cx="10481310" cy="618685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экстремиста можно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разделить 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две большие группы в зависимости от способа борьбы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существующим социальным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порядком или способа его разрушения,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преодоления: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-активная деструктивная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(экстремистский террор)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-пассивная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деструктивная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(различные способы социальной самоизоляции экстремистов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Мотивы– социально-идеологическая иллюзорность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агрессивность;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иллюзорны и деструктивны;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иллюзорны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деструктивны,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соединенны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извращенной иллюзорной расчетливостью;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Результаты–иллюзорны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деструктивны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(как для мира и окружающих людей, так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для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самого экстремиста, его личности);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Самооценка результатов своих действий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некритичны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иллюзорны.</a:t>
            </a:r>
          </a:p>
        </p:txBody>
      </p:sp>
    </p:spTree>
    <p:extLst>
      <p:ext uri="{BB962C8B-B14F-4D97-AF65-F5344CB8AC3E}">
        <p14:creationId xmlns:p14="http://schemas.microsoft.com/office/powerpoint/2010/main" val="374421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TM10001115[[fn=Посылка]]</Template>
  <TotalTime>274</TotalTime>
  <Words>926</Words>
  <Application>Microsoft Office PowerPoint</Application>
  <PresentationFormat>Широкоэкранный</PresentationFormat>
  <Paragraphs>112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Arial</vt:lpstr>
      <vt:lpstr>Calibri</vt:lpstr>
      <vt:lpstr>Corbel</vt:lpstr>
      <vt:lpstr>Gill Sans MT</vt:lpstr>
      <vt:lpstr>Times New Roman</vt:lpstr>
      <vt:lpstr>Wingdings</vt:lpstr>
      <vt:lpstr>Parcel</vt:lpstr>
      <vt:lpstr>Социальная психология личности экстремиста</vt:lpstr>
      <vt:lpstr>Содержание презентации: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4. Социально-психологические факторы формирования личности, склонной к ксенофобии и экстремизму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Социальная психология личности экстремиста</dc:title>
  <dc:creator>Nastya</dc:creator>
  <cp:lastModifiedBy>Roman</cp:lastModifiedBy>
  <cp:revision>30</cp:revision>
  <dcterms:created xsi:type="dcterms:W3CDTF">2020-03-24T11:37:36Z</dcterms:created>
  <dcterms:modified xsi:type="dcterms:W3CDTF">2021-04-17T08:41:48Z</dcterms:modified>
</cp:coreProperties>
</file>